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4"/>
  </p:handoutMasterIdLst>
  <p:sldIdLst>
    <p:sldId id="274" r:id="rId2"/>
    <p:sldId id="27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523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14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24/08/2025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3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047" y="367849"/>
            <a:ext cx="8384389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  <a:sym typeface="Webdings" panose="05030102010509060703" pitchFamily="18" charset="2"/>
              </a:defRPr>
            </a:lvl1pPr>
          </a:lstStyle>
          <a:p>
            <a:r>
              <a:rPr lang="fr-FR" dirty="0"/>
              <a:t>Modifiez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97C817E1-5226-DA38-722B-8E05666AE06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24/08/2025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31593DE-4C81-584D-7AD7-E893CA36D9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794FB9A-5416-ECD5-A568-05FEE39403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7D16DE7-4B05-ADB6-CDB9-0F26F7D1853C}"/>
              </a:ext>
            </a:extLst>
          </p:cNvPr>
          <p:cNvSpPr/>
          <p:nvPr/>
        </p:nvSpPr>
        <p:spPr>
          <a:xfrm>
            <a:off x="0" y="316244"/>
            <a:ext cx="9143999" cy="665605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48E22140-93FC-51B3-3F77-B40F584B28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425" y="253165"/>
            <a:ext cx="1835150" cy="1330211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005C5756-FA9D-BE1D-98F4-F9C784EC4081}"/>
              </a:ext>
            </a:extLst>
          </p:cNvPr>
          <p:cNvSpPr txBox="1"/>
          <p:nvPr/>
        </p:nvSpPr>
        <p:spPr>
          <a:xfrm>
            <a:off x="2376170" y="2593399"/>
            <a:ext cx="50165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2800" b="1" dirty="0">
              <a:solidFill>
                <a:schemeClr val="bg1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è"/>
            </a:pPr>
            <a:r>
              <a:rPr lang="fr-FR" sz="3200" b="1" dirty="0">
                <a:solidFill>
                  <a:schemeClr val="bg1"/>
                </a:solidFill>
              </a:rPr>
              <a:t>Je sais comparer des nombres.</a:t>
            </a:r>
          </a:p>
        </p:txBody>
      </p:sp>
    </p:spTree>
    <p:extLst>
      <p:ext uri="{BB962C8B-B14F-4D97-AF65-F5344CB8AC3E}">
        <p14:creationId xmlns:p14="http://schemas.microsoft.com/office/powerpoint/2010/main" val="24180476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37C0D8-872B-B37F-7F65-E8D75E6F47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AED287-884D-7B39-47A6-EE8E0264A5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047" y="367849"/>
            <a:ext cx="8384389" cy="2015755"/>
          </a:xfrm>
        </p:spPr>
        <p:txBody>
          <a:bodyPr>
            <a:normAutofit fontScale="90000"/>
          </a:bodyPr>
          <a:lstStyle/>
          <a:p>
            <a:r>
              <a:rPr lang="fr-FR" dirty="0"/>
              <a:t> Recopie et complète dans ton cahier. </a:t>
            </a:r>
            <a:br>
              <a:rPr lang="fr-FR" dirty="0"/>
            </a:br>
            <a:br>
              <a:rPr lang="fr-FR" dirty="0"/>
            </a:br>
            <a:br>
              <a:rPr lang="fr-FR" dirty="0"/>
            </a:br>
            <a:r>
              <a:rPr lang="fr-FR" dirty="0"/>
              <a:t>Je compare des nombres 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E76E16D-D6AC-4ECD-E45B-8B921566124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1/1</a:t>
            </a:r>
          </a:p>
        </p:txBody>
      </p:sp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A5475748-CB2A-71BF-1ED3-F0D7C077F4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4666379"/>
              </p:ext>
            </p:extLst>
          </p:nvPr>
        </p:nvGraphicFramePr>
        <p:xfrm>
          <a:off x="1468927" y="2298153"/>
          <a:ext cx="6010464" cy="419199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05232">
                  <a:extLst>
                    <a:ext uri="{9D8B030D-6E8A-4147-A177-3AD203B41FA5}">
                      <a16:colId xmlns:a16="http://schemas.microsoft.com/office/drawing/2014/main" val="2650224775"/>
                    </a:ext>
                  </a:extLst>
                </a:gridCol>
                <a:gridCol w="3005232">
                  <a:extLst>
                    <a:ext uri="{9D8B030D-6E8A-4147-A177-3AD203B41FA5}">
                      <a16:colId xmlns:a16="http://schemas.microsoft.com/office/drawing/2014/main" val="153980214"/>
                    </a:ext>
                  </a:extLst>
                </a:gridCol>
              </a:tblGrid>
              <a:tr h="83585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2800" b="0" kern="1200" dirty="0">
                          <a:solidFill>
                            <a:schemeClr val="accent1"/>
                          </a:solidFill>
                          <a:effectLst/>
                        </a:rPr>
                        <a:t>268 … 246</a:t>
                      </a:r>
                      <a:endParaRPr lang="fr-FR" sz="1200" b="0" kern="100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03" marR="6780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2800" b="0" kern="1200" dirty="0">
                          <a:solidFill>
                            <a:schemeClr val="accent1"/>
                          </a:solidFill>
                          <a:effectLst/>
                        </a:rPr>
                        <a:t>7910 … 8002</a:t>
                      </a:r>
                      <a:endParaRPr lang="fr-FR" sz="1200" b="0" kern="100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03" marR="6780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4331032"/>
                  </a:ext>
                </a:extLst>
              </a:tr>
              <a:tr h="83585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2800" b="0" kern="1200" dirty="0">
                          <a:solidFill>
                            <a:schemeClr val="accent1"/>
                          </a:solidFill>
                          <a:effectLst/>
                        </a:rPr>
                        <a:t>1210 … 2100</a:t>
                      </a:r>
                      <a:endParaRPr lang="fr-FR" sz="1200" b="0" kern="100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03" marR="6780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2800" b="0" kern="1200" dirty="0">
                          <a:solidFill>
                            <a:schemeClr val="accent1"/>
                          </a:solidFill>
                          <a:effectLst/>
                        </a:rPr>
                        <a:t>1201 … 210</a:t>
                      </a:r>
                      <a:endParaRPr lang="fr-FR" sz="1200" b="0" kern="100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03" marR="6780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0630877"/>
                  </a:ext>
                </a:extLst>
              </a:tr>
              <a:tr h="84856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2800" b="0" kern="1200" dirty="0">
                          <a:solidFill>
                            <a:schemeClr val="accent1"/>
                          </a:solidFill>
                          <a:effectLst/>
                        </a:rPr>
                        <a:t>3501 … 4578</a:t>
                      </a:r>
                      <a:endParaRPr lang="fr-FR" sz="1200" b="0" kern="100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03" marR="6780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2800" b="0" kern="1200" dirty="0">
                          <a:solidFill>
                            <a:schemeClr val="accent1"/>
                          </a:solidFill>
                          <a:effectLst/>
                        </a:rPr>
                        <a:t>3501 … 3505</a:t>
                      </a:r>
                      <a:endParaRPr lang="fr-FR" sz="1200" b="0" kern="100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03" marR="6780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9442069"/>
                  </a:ext>
                </a:extLst>
              </a:tr>
              <a:tr h="83585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2800" b="0" kern="1200" dirty="0">
                          <a:solidFill>
                            <a:schemeClr val="accent1"/>
                          </a:solidFill>
                          <a:effectLst/>
                        </a:rPr>
                        <a:t>7653 … 6859</a:t>
                      </a:r>
                      <a:endParaRPr lang="fr-FR" sz="1200" b="0" kern="100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03" marR="6780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2800" b="0" kern="1200" dirty="0">
                          <a:solidFill>
                            <a:schemeClr val="accent1"/>
                          </a:solidFill>
                          <a:effectLst/>
                        </a:rPr>
                        <a:t>1763 … 1459</a:t>
                      </a:r>
                      <a:endParaRPr lang="fr-FR" sz="1200" b="0" kern="100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03" marR="6780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8829951"/>
                  </a:ext>
                </a:extLst>
              </a:tr>
              <a:tr h="83585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2800" b="0" kern="1200" dirty="0">
                          <a:solidFill>
                            <a:schemeClr val="accent1"/>
                          </a:solidFill>
                          <a:effectLst/>
                        </a:rPr>
                        <a:t>4133 … 5000</a:t>
                      </a:r>
                      <a:endParaRPr lang="fr-FR" sz="1200" b="0" kern="100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03" marR="6780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2800" b="0" kern="1200" dirty="0">
                          <a:solidFill>
                            <a:schemeClr val="accent1"/>
                          </a:solidFill>
                          <a:effectLst/>
                        </a:rPr>
                        <a:t>8079 … 8081</a:t>
                      </a:r>
                      <a:endParaRPr lang="fr-FR" sz="1200" b="0" kern="100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803" marR="67803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274275"/>
                  </a:ext>
                </a:extLst>
              </a:tr>
            </a:tbl>
          </a:graphicData>
        </a:graphic>
      </p:graphicFrame>
      <p:sp>
        <p:nvSpPr>
          <p:cNvPr id="8" name="Ellipse 7">
            <a:extLst>
              <a:ext uri="{FF2B5EF4-FFF2-40B4-BE49-F238E27FC236}">
                <a16:creationId xmlns:a16="http://schemas.microsoft.com/office/drawing/2014/main" id="{3242D54D-31CC-E829-CC4A-20F23E2E64F9}"/>
              </a:ext>
            </a:extLst>
          </p:cNvPr>
          <p:cNvSpPr/>
          <p:nvPr/>
        </p:nvSpPr>
        <p:spPr>
          <a:xfrm>
            <a:off x="1574979" y="2546372"/>
            <a:ext cx="360000" cy="3600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</a:t>
            </a: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DF232EEC-5470-FB9F-D9B7-28B898980858}"/>
              </a:ext>
            </a:extLst>
          </p:cNvPr>
          <p:cNvSpPr/>
          <p:nvPr/>
        </p:nvSpPr>
        <p:spPr>
          <a:xfrm>
            <a:off x="1574979" y="3378828"/>
            <a:ext cx="360000" cy="3600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2</a:t>
            </a: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6F576FE8-E0EF-80CE-3238-880C619D3DDB}"/>
              </a:ext>
            </a:extLst>
          </p:cNvPr>
          <p:cNvSpPr/>
          <p:nvPr/>
        </p:nvSpPr>
        <p:spPr>
          <a:xfrm>
            <a:off x="1574979" y="4211284"/>
            <a:ext cx="360000" cy="3600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3</a:t>
            </a: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81EEB7EA-91F5-8109-BD54-B6D23890DF75}"/>
              </a:ext>
            </a:extLst>
          </p:cNvPr>
          <p:cNvSpPr/>
          <p:nvPr/>
        </p:nvSpPr>
        <p:spPr>
          <a:xfrm>
            <a:off x="1574979" y="5043740"/>
            <a:ext cx="360000" cy="3600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4</a:t>
            </a: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1C593723-0CDD-6D6F-78CF-C7553613E1F1}"/>
              </a:ext>
            </a:extLst>
          </p:cNvPr>
          <p:cNvSpPr/>
          <p:nvPr/>
        </p:nvSpPr>
        <p:spPr>
          <a:xfrm>
            <a:off x="1574979" y="5876195"/>
            <a:ext cx="360000" cy="3600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5</a:t>
            </a:r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12544B0B-E631-7214-22FF-F9284070C5AE}"/>
              </a:ext>
            </a:extLst>
          </p:cNvPr>
          <p:cNvSpPr/>
          <p:nvPr/>
        </p:nvSpPr>
        <p:spPr>
          <a:xfrm>
            <a:off x="4527185" y="2546372"/>
            <a:ext cx="360000" cy="3600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6</a:t>
            </a:r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85C6F427-15A9-D2AA-D7FB-709627C1B433}"/>
              </a:ext>
            </a:extLst>
          </p:cNvPr>
          <p:cNvSpPr/>
          <p:nvPr/>
        </p:nvSpPr>
        <p:spPr>
          <a:xfrm>
            <a:off x="4527185" y="3378828"/>
            <a:ext cx="360000" cy="3600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7</a:t>
            </a:r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93A5E43A-6E2E-8FE4-220D-D2F52D9A37AE}"/>
              </a:ext>
            </a:extLst>
          </p:cNvPr>
          <p:cNvSpPr/>
          <p:nvPr/>
        </p:nvSpPr>
        <p:spPr>
          <a:xfrm>
            <a:off x="4527185" y="4211284"/>
            <a:ext cx="360000" cy="3600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8</a:t>
            </a:r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7587F903-75DF-0EB7-8235-66AD8934EA6D}"/>
              </a:ext>
            </a:extLst>
          </p:cNvPr>
          <p:cNvSpPr/>
          <p:nvPr/>
        </p:nvSpPr>
        <p:spPr>
          <a:xfrm>
            <a:off x="4527185" y="5043740"/>
            <a:ext cx="360000" cy="3600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9</a:t>
            </a:r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88432851-9AE3-61E9-492E-999B30EC8AF7}"/>
              </a:ext>
            </a:extLst>
          </p:cNvPr>
          <p:cNvSpPr/>
          <p:nvPr/>
        </p:nvSpPr>
        <p:spPr>
          <a:xfrm>
            <a:off x="4527185" y="5876195"/>
            <a:ext cx="360000" cy="3600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296836748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1568</TotalTime>
  <Words>62</Words>
  <Application>Microsoft Macintosh PowerPoint</Application>
  <PresentationFormat>Affichage à l'écran (4:3)</PresentationFormat>
  <Paragraphs>24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Webdings</vt:lpstr>
      <vt:lpstr>Wingdings</vt:lpstr>
      <vt:lpstr>Thème Office</vt:lpstr>
      <vt:lpstr>Présentation PowerPoint</vt:lpstr>
      <vt:lpstr> Recopie et complète dans ton cahier.    Je compare des nombres 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LESTERLOU Fanny</cp:lastModifiedBy>
  <cp:revision>40</cp:revision>
  <dcterms:created xsi:type="dcterms:W3CDTF">2023-02-07T14:55:57Z</dcterms:created>
  <dcterms:modified xsi:type="dcterms:W3CDTF">2025-08-24T09:30:33Z</dcterms:modified>
</cp:coreProperties>
</file>